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4" r:id="rId1"/>
    <p:sldMasterId id="2147483947" r:id="rId2"/>
    <p:sldMasterId id="2147483888" r:id="rId3"/>
  </p:sldMasterIdLst>
  <p:notesMasterIdLst>
    <p:notesMasterId r:id="rId13"/>
  </p:notesMasterIdLst>
  <p:handoutMasterIdLst>
    <p:handoutMasterId r:id="rId14"/>
  </p:handoutMasterIdLst>
  <p:sldIdLst>
    <p:sldId id="391" r:id="rId4"/>
    <p:sldId id="426" r:id="rId5"/>
    <p:sldId id="428" r:id="rId6"/>
    <p:sldId id="409" r:id="rId7"/>
    <p:sldId id="427" r:id="rId8"/>
    <p:sldId id="430" r:id="rId9"/>
    <p:sldId id="432" r:id="rId10"/>
    <p:sldId id="431" r:id="rId11"/>
    <p:sldId id="398" r:id="rId12"/>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1E7FB8"/>
    <a:srgbClr val="000099"/>
    <a:srgbClr val="9999FF"/>
    <a:srgbClr val="6666FF"/>
    <a:srgbClr val="FF9966"/>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45" autoAdjust="0"/>
    <p:restoredTop sz="89499" autoAdjust="0"/>
  </p:normalViewPr>
  <p:slideViewPr>
    <p:cSldViewPr>
      <p:cViewPr varScale="1">
        <p:scale>
          <a:sx n="64" d="100"/>
          <a:sy n="64" d="100"/>
        </p:scale>
        <p:origin x="141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19"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3E072A0C-A2E6-4C50-B864-7EBF183A47E5}" type="slidenum">
              <a:rPr lang="en-US" altLang="en-US"/>
              <a:pPr>
                <a:defRPr/>
              </a:pPr>
              <a:t>‹#›</a:t>
            </a:fld>
            <a:endParaRPr lang="en-US" altLang="en-US"/>
          </a:p>
        </p:txBody>
      </p:sp>
    </p:spTree>
    <p:extLst>
      <p:ext uri="{BB962C8B-B14F-4D97-AF65-F5344CB8AC3E}">
        <p14:creationId xmlns:p14="http://schemas.microsoft.com/office/powerpoint/2010/main" val="27415315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ltLang="en-US"/>
          </a:p>
        </p:txBody>
      </p:sp>
      <p:sp>
        <p:nvSpPr>
          <p:cNvPr id="38916"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148527E-B021-4B1F-B679-A8A83EF59C5F}" type="slidenum">
              <a:rPr lang="en-US" altLang="en-US"/>
              <a:pPr>
                <a:defRPr/>
              </a:pPr>
              <a:t>‹#›</a:t>
            </a:fld>
            <a:endParaRPr lang="en-US" altLang="en-US"/>
          </a:p>
        </p:txBody>
      </p:sp>
    </p:spTree>
    <p:extLst>
      <p:ext uri="{BB962C8B-B14F-4D97-AF65-F5344CB8AC3E}">
        <p14:creationId xmlns:p14="http://schemas.microsoft.com/office/powerpoint/2010/main" val="42024846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4002842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4026016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941355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031713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790565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739593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9C10BC-3D62-468F-8206-BC054B7FC320}"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37559893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89C10BC-3D62-468F-8206-BC054B7FC320}"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37963239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89C10BC-3D62-468F-8206-BC054B7FC320}" type="datetimeFigureOut">
              <a:rPr lang="en-GB" smtClean="0"/>
              <a:t>14/05/2018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849582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89C10BC-3D62-468F-8206-BC054B7FC320}" type="datetimeFigureOut">
              <a:rPr lang="en-GB" smtClean="0"/>
              <a:t>14/05/2018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1511894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9C10BC-3D62-468F-8206-BC054B7FC320}" type="datetimeFigureOut">
              <a:rPr lang="en-GB" smtClean="0"/>
              <a:t>14/05/2018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3902029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27489270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9C10BC-3D62-468F-8206-BC054B7FC320}"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726360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9C10BC-3D62-468F-8206-BC054B7FC320}"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10713741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284997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9C10BC-3D62-468F-8206-BC054B7FC320}"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A21BB1C-015A-436B-86B2-37199DE57027}" type="slidenum">
              <a:rPr lang="en-GB" smtClean="0"/>
              <a:t>‹#›</a:t>
            </a:fld>
            <a:endParaRPr lang="en-GB"/>
          </a:p>
        </p:txBody>
      </p:sp>
    </p:spTree>
    <p:extLst>
      <p:ext uri="{BB962C8B-B14F-4D97-AF65-F5344CB8AC3E}">
        <p14:creationId xmlns:p14="http://schemas.microsoft.com/office/powerpoint/2010/main" val="11101354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10"/>
          <p:cNvGrpSpPr>
            <a:grpSpLocks/>
          </p:cNvGrpSpPr>
          <p:nvPr userDrawn="1"/>
        </p:nvGrpSpPr>
        <p:grpSpPr bwMode="auto">
          <a:xfrm>
            <a:off x="0" y="0"/>
            <a:ext cx="9153525" cy="6262688"/>
            <a:chOff x="1" y="0"/>
            <a:chExt cx="9153524" cy="6262687"/>
          </a:xfrm>
        </p:grpSpPr>
        <p:pic>
          <p:nvPicPr>
            <p:cNvPr id="5" name="Picture 7" descr="mapBackground10percent.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 y="290512"/>
              <a:ext cx="9153524" cy="597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PED_word_topRT_swoosh.png"/>
            <p:cNvPicPr>
              <a:picLocks/>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32100" y="0"/>
              <a:ext cx="632142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 descr="WHOlogo_white.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934200" y="609600"/>
              <a:ext cx="16224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Line 18"/>
          <p:cNvSpPr>
            <a:spLocks noChangeShapeType="1"/>
          </p:cNvSpPr>
          <p:nvPr userDrawn="1"/>
        </p:nvSpPr>
        <p:spPr bwMode="auto">
          <a:xfrm>
            <a:off x="474663" y="990600"/>
            <a:ext cx="5249862"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
        <p:nvSpPr>
          <p:cNvPr id="2" name="Title 1"/>
          <p:cNvSpPr>
            <a:spLocks noGrp="1"/>
          </p:cNvSpPr>
          <p:nvPr>
            <p:ph type="ctrTitle"/>
          </p:nvPr>
        </p:nvSpPr>
        <p:spPr>
          <a:xfrm>
            <a:off x="685800" y="2130425"/>
            <a:ext cx="7772400" cy="1470025"/>
          </a:xfrm>
        </p:spPr>
        <p:txBody>
          <a:bodyPr>
            <a:normAutofit/>
          </a:bodyPr>
          <a:lstStyle>
            <a:lvl1pPr algn="l" rtl="0" eaLnBrk="1" fontAlgn="base" hangingPunct="1">
              <a:spcBef>
                <a:spcPct val="0"/>
              </a:spcBef>
              <a:spcAft>
                <a:spcPct val="0"/>
              </a:spcAft>
              <a:defRPr lang="en-GB" sz="4400" b="0" kern="1200" cap="none" baseline="0"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rtl="0" eaLnBrk="1" fontAlgn="base" hangingPunct="1">
              <a:lnSpc>
                <a:spcPts val="3200"/>
              </a:lnSpc>
              <a:spcBef>
                <a:spcPct val="0"/>
              </a:spcBef>
              <a:spcAft>
                <a:spcPct val="0"/>
              </a:spcAft>
              <a:buNone/>
              <a:defRPr lang="en-GB" sz="2400" b="0" kern="1200" dirty="0">
                <a:solidFill>
                  <a:srgbClr val="BD202E"/>
                </a:solidFill>
                <a:latin typeface="Arial" pitchFamily="34" charset="0"/>
                <a:ea typeface="MS PGothic" panose="020B0600070205080204" pitchFamily="34" charset="-128"/>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9" name="Date Placeholder 3"/>
          <p:cNvSpPr>
            <a:spLocks noGrp="1"/>
          </p:cNvSpPr>
          <p:nvPr>
            <p:ph type="dt" sz="half" idx="10"/>
          </p:nvPr>
        </p:nvSpPr>
        <p:spPr/>
        <p:txBody>
          <a:bodyPr/>
          <a:lstStyle>
            <a:lvl1pPr>
              <a:defRPr>
                <a:latin typeface="Arial" charset="0"/>
              </a:defRPr>
            </a:lvl1pPr>
          </a:lstStyle>
          <a:p>
            <a:pPr>
              <a:defRPr/>
            </a:pPr>
            <a:fld id="{4FD1758A-D569-4489-B667-AEF25A20F2B8}" type="datetimeFigureOut">
              <a:rPr lang="en-GB"/>
              <a:pPr>
                <a:defRPr/>
              </a:pPr>
              <a:t>14/05/2018</a:t>
            </a:fld>
            <a:endParaRPr lang="en-GB"/>
          </a:p>
        </p:txBody>
      </p:sp>
      <p:sp>
        <p:nvSpPr>
          <p:cNvPr id="10"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11" name="Slide Number Placeholder 5"/>
          <p:cNvSpPr>
            <a:spLocks noGrp="1"/>
          </p:cNvSpPr>
          <p:nvPr>
            <p:ph type="sldNum" sz="quarter" idx="12"/>
          </p:nvPr>
        </p:nvSpPr>
        <p:spPr/>
        <p:txBody>
          <a:bodyPr/>
          <a:lstStyle>
            <a:lvl1pPr>
              <a:defRPr>
                <a:latin typeface="Arial" charset="0"/>
              </a:defRPr>
            </a:lvl1pPr>
          </a:lstStyle>
          <a:p>
            <a:pPr>
              <a:defRPr/>
            </a:pPr>
            <a:fld id="{11C7FE09-7CB3-47E3-8092-AFA447D2999F}" type="slidenum">
              <a:rPr lang="en-GB"/>
              <a:pPr>
                <a:defRPr/>
              </a:pPr>
              <a:t>‹#›</a:t>
            </a:fld>
            <a:endParaRPr lang="en-GB"/>
          </a:p>
        </p:txBody>
      </p:sp>
    </p:spTree>
    <p:extLst>
      <p:ext uri="{BB962C8B-B14F-4D97-AF65-F5344CB8AC3E}">
        <p14:creationId xmlns:p14="http://schemas.microsoft.com/office/powerpoint/2010/main" val="38947916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lvl1pPr marL="342900" indent="-342900">
              <a:defRPr lang="en-US" sz="2400" dirty="0" smtClean="0">
                <a:solidFill>
                  <a:srgbClr val="000066"/>
                </a:solidFill>
                <a:latin typeface="+mn-lt"/>
                <a:ea typeface="+mn-ea"/>
                <a:cs typeface="+mn-cs"/>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atin typeface="Arial" charset="0"/>
              </a:defRPr>
            </a:lvl1pPr>
          </a:lstStyle>
          <a:p>
            <a:pPr>
              <a:defRPr/>
            </a:pPr>
            <a:fld id="{9D3C39BA-9A41-4BF5-9B88-7BC45D4D0F5D}" type="datetimeFigureOut">
              <a:rPr lang="en-GB"/>
              <a:pPr>
                <a:defRPr/>
              </a:pPr>
              <a:t>14/05/2018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945159C1-5386-4A92-B5B7-133282D080A6}" type="slidenum">
              <a:rPr lang="en-GB"/>
              <a:pPr>
                <a:defRPr/>
              </a:pPr>
              <a:t>‹#›</a:t>
            </a:fld>
            <a:endParaRPr lang="en-GB"/>
          </a:p>
        </p:txBody>
      </p:sp>
    </p:spTree>
    <p:extLst>
      <p:ext uri="{BB962C8B-B14F-4D97-AF65-F5344CB8AC3E}">
        <p14:creationId xmlns:p14="http://schemas.microsoft.com/office/powerpoint/2010/main" val="32862845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lang="en-GB" sz="4000" b="1" kern="1200" cap="all" dirty="0">
                <a:solidFill>
                  <a:srgbClr val="045F9C"/>
                </a:solidFill>
                <a:latin typeface="+mj-lt"/>
                <a:ea typeface="MS PGothic" panose="020B0600070205080204" pitchFamily="34" charset="-128"/>
                <a:cs typeface="Arial" pitchFamily="34" charset="0"/>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906713"/>
            <a:ext cx="7772400" cy="1500187"/>
          </a:xfrm>
        </p:spPr>
        <p:txBody>
          <a:bodyPr anchor="b">
            <a:normAutofit/>
          </a:bodyPr>
          <a:lstStyle>
            <a:lvl1pPr marL="0" indent="0">
              <a:buNone/>
              <a:defRPr lang="en-US" sz="3000" b="1" kern="1200" dirty="0" smtClean="0">
                <a:solidFill>
                  <a:srgbClr val="BD202E"/>
                </a:solidFill>
                <a:latin typeface="Arial" pitchFamily="34" charset="0"/>
                <a:ea typeface="MS PGothic" panose="020B0600070205080204" pitchFamily="34" charset="-128"/>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a:latin typeface="Arial" charset="0"/>
              </a:defRPr>
            </a:lvl1pPr>
          </a:lstStyle>
          <a:p>
            <a:pPr>
              <a:defRPr/>
            </a:pPr>
            <a:fld id="{2F63D5EF-8301-4D89-BC36-1DA8C57F4693}" type="datetimeFigureOut">
              <a:rPr lang="en-GB"/>
              <a:pPr>
                <a:defRPr/>
              </a:pPr>
              <a:t>14/05/2018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6598A6A5-41CB-4A69-8F34-5E2A6B51BF9D}" type="slidenum">
              <a:rPr lang="en-GB"/>
              <a:pPr>
                <a:defRPr/>
              </a:pPr>
              <a:t>‹#›</a:t>
            </a:fld>
            <a:endParaRPr lang="en-GB"/>
          </a:p>
        </p:txBody>
      </p:sp>
    </p:spTree>
    <p:extLst>
      <p:ext uri="{BB962C8B-B14F-4D97-AF65-F5344CB8AC3E}">
        <p14:creationId xmlns:p14="http://schemas.microsoft.com/office/powerpoint/2010/main" val="27082371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marL="342900" indent="-342900">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lang="en-US" sz="2400" kern="1200" dirty="0" smtClean="0">
                <a:solidFill>
                  <a:srgbClr val="000066"/>
                </a:solidFill>
                <a:latin typeface="+mn-lt"/>
                <a:ea typeface="+mn-ea"/>
                <a:cs typeface="+mn-cs"/>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p:cNvSpPr>
            <a:spLocks noGrp="1"/>
          </p:cNvSpPr>
          <p:nvPr>
            <p:ph type="dt" sz="half" idx="10"/>
          </p:nvPr>
        </p:nvSpPr>
        <p:spPr/>
        <p:txBody>
          <a:bodyPr/>
          <a:lstStyle>
            <a:lvl1pPr>
              <a:defRPr>
                <a:latin typeface="Arial" charset="0"/>
              </a:defRPr>
            </a:lvl1pPr>
          </a:lstStyle>
          <a:p>
            <a:pPr>
              <a:defRPr/>
            </a:pPr>
            <a:fld id="{BFAD577B-3A73-4E06-8875-6E02511E6EEC}" type="datetimeFigureOut">
              <a:rPr lang="en-GB"/>
              <a:pPr>
                <a:defRPr/>
              </a:pPr>
              <a:t>14/05/2018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6FA73A74-389E-4056-B55E-6F4AFEF22925}" type="slidenum">
              <a:rPr lang="en-GB"/>
              <a:pPr>
                <a:defRPr/>
              </a:pPr>
              <a:t>‹#›</a:t>
            </a:fld>
            <a:endParaRPr lang="en-GB"/>
          </a:p>
        </p:txBody>
      </p:sp>
    </p:spTree>
    <p:extLst>
      <p:ext uri="{BB962C8B-B14F-4D97-AF65-F5344CB8AC3E}">
        <p14:creationId xmlns:p14="http://schemas.microsoft.com/office/powerpoint/2010/main" val="42317355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lvl1pPr>
              <a:defRPr>
                <a:latin typeface="Arial" charset="0"/>
              </a:defRPr>
            </a:lvl1pPr>
          </a:lstStyle>
          <a:p>
            <a:pPr>
              <a:defRPr/>
            </a:pPr>
            <a:fld id="{131D37C9-6C6B-471A-9C2A-8ABA5ADF797F}" type="datetimeFigureOut">
              <a:rPr lang="en-GB"/>
              <a:pPr>
                <a:defRPr/>
              </a:pPr>
              <a:t>14/05/2018</a:t>
            </a:fld>
            <a:endParaRPr lang="en-GB"/>
          </a:p>
        </p:txBody>
      </p:sp>
      <p:sp>
        <p:nvSpPr>
          <p:cNvPr id="8" name="Footer Placeholder 7"/>
          <p:cNvSpPr>
            <a:spLocks noGrp="1"/>
          </p:cNvSpPr>
          <p:nvPr>
            <p:ph type="ftr" sz="quarter" idx="11"/>
          </p:nvPr>
        </p:nvSpPr>
        <p:spPr/>
        <p:txBody>
          <a:bodyPr/>
          <a:lstStyle>
            <a:lvl1pPr>
              <a:defRPr>
                <a:latin typeface="Arial" charset="0"/>
              </a:defRPr>
            </a:lvl1pPr>
          </a:lstStyle>
          <a:p>
            <a:pPr>
              <a:defRPr/>
            </a:pPr>
            <a:endParaRPr lang="en-GB"/>
          </a:p>
        </p:txBody>
      </p:sp>
      <p:sp>
        <p:nvSpPr>
          <p:cNvPr id="9" name="Slide Number Placeholder 8"/>
          <p:cNvSpPr>
            <a:spLocks noGrp="1"/>
          </p:cNvSpPr>
          <p:nvPr>
            <p:ph type="sldNum" sz="quarter" idx="12"/>
          </p:nvPr>
        </p:nvSpPr>
        <p:spPr/>
        <p:txBody>
          <a:bodyPr/>
          <a:lstStyle>
            <a:lvl1pPr>
              <a:defRPr>
                <a:latin typeface="Arial" charset="0"/>
              </a:defRPr>
            </a:lvl1pPr>
          </a:lstStyle>
          <a:p>
            <a:pPr>
              <a:defRPr/>
            </a:pPr>
            <a:fld id="{5DB63D29-FBF3-4EFD-8347-646EF1048F6D}" type="slidenum">
              <a:rPr lang="en-GB"/>
              <a:pPr>
                <a:defRPr/>
              </a:pPr>
              <a:t>‹#›</a:t>
            </a:fld>
            <a:endParaRPr lang="en-GB"/>
          </a:p>
        </p:txBody>
      </p:sp>
    </p:spTree>
    <p:extLst>
      <p:ext uri="{BB962C8B-B14F-4D97-AF65-F5344CB8AC3E}">
        <p14:creationId xmlns:p14="http://schemas.microsoft.com/office/powerpoint/2010/main" val="2107377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lvl1pPr>
              <a:defRPr>
                <a:latin typeface="Arial" charset="0"/>
              </a:defRPr>
            </a:lvl1pPr>
          </a:lstStyle>
          <a:p>
            <a:pPr>
              <a:defRPr/>
            </a:pPr>
            <a:fld id="{72551734-FEF6-4EB1-9F30-5FF39E96D296}" type="datetimeFigureOut">
              <a:rPr lang="en-GB"/>
              <a:pPr>
                <a:defRPr/>
              </a:pPr>
              <a:t>14/05/2018</a:t>
            </a:fld>
            <a:endParaRPr lang="en-GB"/>
          </a:p>
        </p:txBody>
      </p:sp>
      <p:sp>
        <p:nvSpPr>
          <p:cNvPr id="4" name="Footer Placeholder 3"/>
          <p:cNvSpPr>
            <a:spLocks noGrp="1"/>
          </p:cNvSpPr>
          <p:nvPr>
            <p:ph type="ftr" sz="quarter" idx="11"/>
          </p:nvPr>
        </p:nvSpPr>
        <p:spPr/>
        <p:txBody>
          <a:bodyPr/>
          <a:lstStyle>
            <a:lvl1pPr>
              <a:defRPr>
                <a:latin typeface="Arial" charset="0"/>
              </a:defRPr>
            </a:lvl1pPr>
          </a:lstStyle>
          <a:p>
            <a:pPr>
              <a:defRPr/>
            </a:pPr>
            <a:endParaRPr lang="en-GB"/>
          </a:p>
        </p:txBody>
      </p:sp>
      <p:sp>
        <p:nvSpPr>
          <p:cNvPr id="5" name="Slide Number Placeholder 4"/>
          <p:cNvSpPr>
            <a:spLocks noGrp="1"/>
          </p:cNvSpPr>
          <p:nvPr>
            <p:ph type="sldNum" sz="quarter" idx="12"/>
          </p:nvPr>
        </p:nvSpPr>
        <p:spPr/>
        <p:txBody>
          <a:bodyPr/>
          <a:lstStyle>
            <a:lvl1pPr>
              <a:defRPr>
                <a:latin typeface="Arial" charset="0"/>
              </a:defRPr>
            </a:lvl1pPr>
          </a:lstStyle>
          <a:p>
            <a:pPr>
              <a:defRPr/>
            </a:pPr>
            <a:fld id="{65BA71B7-0CA1-4A71-806E-D9FBBF348487}" type="slidenum">
              <a:rPr lang="en-GB"/>
              <a:pPr>
                <a:defRPr/>
              </a:pPr>
              <a:t>‹#›</a:t>
            </a:fld>
            <a:endParaRPr lang="en-GB"/>
          </a:p>
        </p:txBody>
      </p:sp>
    </p:spTree>
    <p:extLst>
      <p:ext uri="{BB962C8B-B14F-4D97-AF65-F5344CB8AC3E}">
        <p14:creationId xmlns:p14="http://schemas.microsoft.com/office/powerpoint/2010/main" val="344811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2531124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Arial" charset="0"/>
              </a:defRPr>
            </a:lvl1pPr>
          </a:lstStyle>
          <a:p>
            <a:pPr>
              <a:defRPr/>
            </a:pPr>
            <a:fld id="{A210C609-204F-491D-8E4A-B8BC310424C9}" type="datetimeFigureOut">
              <a:rPr lang="en-GB"/>
              <a:pPr>
                <a:defRPr/>
              </a:pPr>
              <a:t>14/05/2018</a:t>
            </a:fld>
            <a:endParaRPr lang="en-GB"/>
          </a:p>
        </p:txBody>
      </p:sp>
      <p:sp>
        <p:nvSpPr>
          <p:cNvPr id="3" name="Footer Placeholder 2"/>
          <p:cNvSpPr>
            <a:spLocks noGrp="1"/>
          </p:cNvSpPr>
          <p:nvPr>
            <p:ph type="ftr" sz="quarter" idx="11"/>
          </p:nvPr>
        </p:nvSpPr>
        <p:spPr/>
        <p:txBody>
          <a:bodyPr/>
          <a:lstStyle>
            <a:lvl1pPr>
              <a:defRPr>
                <a:latin typeface="Arial" charset="0"/>
              </a:defRPr>
            </a:lvl1pPr>
          </a:lstStyle>
          <a:p>
            <a:pPr>
              <a:defRPr/>
            </a:pPr>
            <a:endParaRPr lang="en-GB"/>
          </a:p>
        </p:txBody>
      </p:sp>
      <p:sp>
        <p:nvSpPr>
          <p:cNvPr id="4" name="Slide Number Placeholder 3"/>
          <p:cNvSpPr>
            <a:spLocks noGrp="1"/>
          </p:cNvSpPr>
          <p:nvPr>
            <p:ph type="sldNum" sz="quarter" idx="12"/>
          </p:nvPr>
        </p:nvSpPr>
        <p:spPr/>
        <p:txBody>
          <a:bodyPr/>
          <a:lstStyle>
            <a:lvl1pPr>
              <a:defRPr>
                <a:latin typeface="Arial" charset="0"/>
              </a:defRPr>
            </a:lvl1pPr>
          </a:lstStyle>
          <a:p>
            <a:pPr>
              <a:defRPr/>
            </a:pPr>
            <a:fld id="{F6AAA61E-2098-4469-9B40-E9F03C77C19D}" type="slidenum">
              <a:rPr lang="en-GB"/>
              <a:pPr>
                <a:defRPr/>
              </a:pPr>
              <a:t>‹#›</a:t>
            </a:fld>
            <a:endParaRPr lang="en-GB"/>
          </a:p>
        </p:txBody>
      </p:sp>
    </p:spTree>
    <p:extLst>
      <p:ext uri="{BB962C8B-B14F-4D97-AF65-F5344CB8AC3E}">
        <p14:creationId xmlns:p14="http://schemas.microsoft.com/office/powerpoint/2010/main" val="14399649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D4C4C126-17F1-4C5C-B432-7CEDE7264F23}" type="datetimeFigureOut">
              <a:rPr lang="en-GB"/>
              <a:pPr>
                <a:defRPr/>
              </a:pPr>
              <a:t>14/05/2018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E1ABFCCC-CF7D-4489-B841-1321AC6C714E}" type="slidenum">
              <a:rPr lang="en-GB"/>
              <a:pPr>
                <a:defRPr/>
              </a:pPr>
              <a:t>‹#›</a:t>
            </a:fld>
            <a:endParaRPr lang="en-GB"/>
          </a:p>
        </p:txBody>
      </p:sp>
    </p:spTree>
    <p:extLst>
      <p:ext uri="{BB962C8B-B14F-4D97-AF65-F5344CB8AC3E}">
        <p14:creationId xmlns:p14="http://schemas.microsoft.com/office/powerpoint/2010/main" val="14857761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atin typeface="Arial" charset="0"/>
              </a:defRPr>
            </a:lvl1pPr>
          </a:lstStyle>
          <a:p>
            <a:pPr>
              <a:defRPr/>
            </a:pPr>
            <a:fld id="{31D7E472-3551-4913-B5FB-C5E2C30FC099}" type="datetimeFigureOut">
              <a:rPr lang="en-GB"/>
              <a:pPr>
                <a:defRPr/>
              </a:pPr>
              <a:t>14/05/2018</a:t>
            </a:fld>
            <a:endParaRPr lang="en-GB"/>
          </a:p>
        </p:txBody>
      </p:sp>
      <p:sp>
        <p:nvSpPr>
          <p:cNvPr id="6" name="Footer Placeholder 5"/>
          <p:cNvSpPr>
            <a:spLocks noGrp="1"/>
          </p:cNvSpPr>
          <p:nvPr>
            <p:ph type="ftr" sz="quarter" idx="11"/>
          </p:nvPr>
        </p:nvSpPr>
        <p:spPr/>
        <p:txBody>
          <a:bodyPr/>
          <a:lstStyle>
            <a:lvl1pPr>
              <a:defRPr>
                <a:latin typeface="Arial" charset="0"/>
              </a:defRPr>
            </a:lvl1pPr>
          </a:lstStyle>
          <a:p>
            <a:pPr>
              <a:defRPr/>
            </a:pPr>
            <a:endParaRPr lang="en-GB"/>
          </a:p>
        </p:txBody>
      </p:sp>
      <p:sp>
        <p:nvSpPr>
          <p:cNvPr id="7" name="Slide Number Placeholder 6"/>
          <p:cNvSpPr>
            <a:spLocks noGrp="1"/>
          </p:cNvSpPr>
          <p:nvPr>
            <p:ph type="sldNum" sz="quarter" idx="12"/>
          </p:nvPr>
        </p:nvSpPr>
        <p:spPr/>
        <p:txBody>
          <a:bodyPr/>
          <a:lstStyle>
            <a:lvl1pPr>
              <a:defRPr>
                <a:latin typeface="Arial" charset="0"/>
              </a:defRPr>
            </a:lvl1pPr>
          </a:lstStyle>
          <a:p>
            <a:pPr>
              <a:defRPr/>
            </a:pPr>
            <a:fld id="{5EBFFDAA-5A37-4260-A5F8-8D9BD2051F86}" type="slidenum">
              <a:rPr lang="en-GB"/>
              <a:pPr>
                <a:defRPr/>
              </a:pPr>
              <a:t>‹#›</a:t>
            </a:fld>
            <a:endParaRPr lang="en-GB"/>
          </a:p>
        </p:txBody>
      </p:sp>
    </p:spTree>
    <p:extLst>
      <p:ext uri="{BB962C8B-B14F-4D97-AF65-F5344CB8AC3E}">
        <p14:creationId xmlns:p14="http://schemas.microsoft.com/office/powerpoint/2010/main" val="20048616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5DCCA897-D841-4D62-B3CF-B540CEB3257C}" type="datetimeFigureOut">
              <a:rPr lang="en-GB"/>
              <a:pPr>
                <a:defRPr/>
              </a:pPr>
              <a:t>14/05/2018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32182A69-01FE-48D1-80E8-C44000880D15}" type="slidenum">
              <a:rPr lang="en-GB"/>
              <a:pPr>
                <a:defRPr/>
              </a:pPr>
              <a:t>‹#›</a:t>
            </a:fld>
            <a:endParaRPr lang="en-GB"/>
          </a:p>
        </p:txBody>
      </p:sp>
    </p:spTree>
    <p:extLst>
      <p:ext uri="{BB962C8B-B14F-4D97-AF65-F5344CB8AC3E}">
        <p14:creationId xmlns:p14="http://schemas.microsoft.com/office/powerpoint/2010/main" val="8389070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pPr>
              <a:defRPr/>
            </a:pPr>
            <a:fld id="{D2874729-45BF-4ADB-A260-866BCB550BAE}" type="datetimeFigureOut">
              <a:rPr lang="en-GB"/>
              <a:pPr>
                <a:defRPr/>
              </a:pPr>
              <a:t>14/05/2018</a:t>
            </a:fld>
            <a:endParaRPr lang="en-GB"/>
          </a:p>
        </p:txBody>
      </p:sp>
      <p:sp>
        <p:nvSpPr>
          <p:cNvPr id="5" name="Footer Placeholder 4"/>
          <p:cNvSpPr>
            <a:spLocks noGrp="1"/>
          </p:cNvSpPr>
          <p:nvPr>
            <p:ph type="ftr" sz="quarter" idx="11"/>
          </p:nvPr>
        </p:nvSpPr>
        <p:spPr/>
        <p:txBody>
          <a:bodyPr/>
          <a:lstStyle>
            <a:lvl1pPr>
              <a:defRPr>
                <a:latin typeface="Arial" charset="0"/>
              </a:defRPr>
            </a:lvl1pPr>
          </a:lstStyle>
          <a:p>
            <a:pPr>
              <a:defRPr/>
            </a:pPr>
            <a:endParaRPr lang="en-GB"/>
          </a:p>
        </p:txBody>
      </p:sp>
      <p:sp>
        <p:nvSpPr>
          <p:cNvPr id="6" name="Slide Number Placeholder 5"/>
          <p:cNvSpPr>
            <a:spLocks noGrp="1"/>
          </p:cNvSpPr>
          <p:nvPr>
            <p:ph type="sldNum" sz="quarter" idx="12"/>
          </p:nvPr>
        </p:nvSpPr>
        <p:spPr/>
        <p:txBody>
          <a:bodyPr/>
          <a:lstStyle>
            <a:lvl1pPr>
              <a:defRPr>
                <a:latin typeface="Arial" charset="0"/>
              </a:defRPr>
            </a:lvl1pPr>
          </a:lstStyle>
          <a:p>
            <a:pPr>
              <a:defRPr/>
            </a:pPr>
            <a:fld id="{199ED17A-5114-47C6-AC00-FB63AED8FE5C}" type="slidenum">
              <a:rPr lang="en-GB"/>
              <a:pPr>
                <a:defRPr/>
              </a:pPr>
              <a:t>‹#›</a:t>
            </a:fld>
            <a:endParaRPr lang="en-GB"/>
          </a:p>
        </p:txBody>
      </p:sp>
    </p:spTree>
    <p:extLst>
      <p:ext uri="{BB962C8B-B14F-4D97-AF65-F5344CB8AC3E}">
        <p14:creationId xmlns:p14="http://schemas.microsoft.com/office/powerpoint/2010/main" val="2532416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2939317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263432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359174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3043557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731359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737195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2.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3844694038"/>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 id="2147483946"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9C10BC-3D62-468F-8206-BC054B7FC320}" type="datetimeFigureOut">
              <a:rPr lang="en-GB" smtClean="0"/>
              <a:t>14/05/2018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21BB1C-015A-436B-86B2-37199DE57027}" type="slidenum">
              <a:rPr lang="en-GB" smtClean="0"/>
              <a:t>‹#›</a:t>
            </a:fld>
            <a:endParaRPr lang="en-GB"/>
          </a:p>
        </p:txBody>
      </p:sp>
    </p:spTree>
    <p:extLst>
      <p:ext uri="{BB962C8B-B14F-4D97-AF65-F5344CB8AC3E}">
        <p14:creationId xmlns:p14="http://schemas.microsoft.com/office/powerpoint/2010/main" val="2334381262"/>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 id="214748395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prstClr val="black">
                    <a:tint val="75000"/>
                  </a:prstClr>
                </a:solidFill>
                <a:latin typeface="Arial" pitchFamily="34" charset="0"/>
                <a:cs typeface="+mn-cs"/>
              </a:defRPr>
            </a:lvl1pPr>
          </a:lstStyle>
          <a:p>
            <a:pPr>
              <a:defRPr/>
            </a:pPr>
            <a:fld id="{6E579B8F-8701-4E2A-B378-1E33AD72A3B2}" type="datetimeFigureOut">
              <a:rPr lang="en-GB"/>
              <a:pPr>
                <a:defRPr/>
              </a:pPr>
              <a:t>14/05/2018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pitchFamily="34" charset="0"/>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prstClr val="black">
                    <a:tint val="75000"/>
                  </a:prstClr>
                </a:solidFill>
                <a:latin typeface="Arial" pitchFamily="34" charset="0"/>
                <a:cs typeface="+mn-cs"/>
              </a:defRPr>
            </a:lvl1pPr>
          </a:lstStyle>
          <a:p>
            <a:pPr>
              <a:defRPr/>
            </a:pPr>
            <a:fld id="{B6972D25-3219-4061-BC81-08CBBEDFF540}" type="slidenum">
              <a:rPr lang="en-GB"/>
              <a:pPr>
                <a:defRPr/>
              </a:pPr>
              <a:t>‹#›</a:t>
            </a:fld>
            <a:endParaRPr lang="en-GB"/>
          </a:p>
        </p:txBody>
      </p:sp>
      <p:pic>
        <p:nvPicPr>
          <p:cNvPr id="2055" name="Picture 8" descr="PED_word_topRT_swoosh.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5943600" y="-17463"/>
            <a:ext cx="3208338" cy="99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6" descr="PED_word_topRT_swoosh.png"/>
          <p:cNvPicPr>
            <a:picLocks/>
          </p:cNvPicPr>
          <p:nvPr/>
        </p:nvPicPr>
        <p:blipFill>
          <a:blip r:embed="rId14">
            <a:extLst>
              <a:ext uri="{28A0092B-C50C-407E-A947-70E740481C1C}">
                <a14:useLocalDpi xmlns:a14="http://schemas.microsoft.com/office/drawing/2010/main" val="0"/>
              </a:ext>
            </a:extLst>
          </a:blip>
          <a:srcRect/>
          <a:stretch>
            <a:fillRect/>
          </a:stretch>
        </p:blipFill>
        <p:spPr bwMode="auto">
          <a:xfrm>
            <a:off x="-17463" y="5851525"/>
            <a:ext cx="3868738" cy="101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Line 18"/>
          <p:cNvSpPr>
            <a:spLocks noChangeShapeType="1"/>
          </p:cNvSpPr>
          <p:nvPr/>
        </p:nvSpPr>
        <p:spPr bwMode="auto">
          <a:xfrm>
            <a:off x="474663" y="990600"/>
            <a:ext cx="8229600" cy="0"/>
          </a:xfrm>
          <a:prstGeom prst="line">
            <a:avLst/>
          </a:prstGeom>
          <a:noFill/>
          <a:ln w="6350">
            <a:solidFill>
              <a:schemeClr val="tx1"/>
            </a:solidFill>
            <a:prstDash val="solid"/>
            <a:round/>
            <a:headEnd/>
            <a:tailEnd/>
          </a:ln>
          <a:effectLst/>
        </p:spPr>
        <p:txBody>
          <a:bodyPr/>
          <a:lstStyle/>
          <a:p>
            <a:pPr algn="ctr" fontAlgn="auto">
              <a:spcBef>
                <a:spcPts val="0"/>
              </a:spcBef>
              <a:spcAft>
                <a:spcPts val="0"/>
              </a:spcAft>
              <a:defRPr/>
            </a:pPr>
            <a:endParaRPr lang="en-GB" kern="0" dirty="0">
              <a:ln w="12700">
                <a:solidFill>
                  <a:prstClr val="black"/>
                </a:solidFill>
              </a:ln>
              <a:solidFill>
                <a:prstClr val="black"/>
              </a:solidFill>
              <a:latin typeface="Calibri"/>
              <a:ea typeface="MS PGothic" panose="020B0600070205080204" pitchFamily="34" charset="-128"/>
              <a:cs typeface="+mn-cs"/>
            </a:endParaRPr>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1pPr>
      <a:lvl2pPr marL="742950" indent="-28575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2pPr>
      <a:lvl3pPr marL="11430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3pPr>
      <a:lvl4pPr marL="1600200" indent="-228600" algn="l" rtl="0" eaLnBrk="0" fontAlgn="base" hangingPunct="0">
        <a:spcBef>
          <a:spcPct val="20000"/>
        </a:spcBef>
        <a:spcAft>
          <a:spcPct val="0"/>
        </a:spcAft>
        <a:buClr>
          <a:srgbClr val="C00000"/>
        </a:buClr>
        <a:buFont typeface="Arial" charset="0"/>
        <a:buChar char="–"/>
        <a:defRPr lang="en-US" sz="2400" kern="1200" dirty="0">
          <a:solidFill>
            <a:srgbClr val="000066"/>
          </a:solidFill>
          <a:latin typeface="+mn-lt"/>
          <a:ea typeface="+mn-ea"/>
          <a:cs typeface="+mn-cs"/>
        </a:defRPr>
      </a:lvl4pPr>
      <a:lvl5pPr marL="2057400" indent="-228600" algn="l" rtl="0" eaLnBrk="0" fontAlgn="base" hangingPunct="0">
        <a:spcBef>
          <a:spcPct val="20000"/>
        </a:spcBef>
        <a:spcAft>
          <a:spcPct val="0"/>
        </a:spcAft>
        <a:buClr>
          <a:srgbClr val="C00000"/>
        </a:buClr>
        <a:buFont typeface="Arial" charset="0"/>
        <a:buChar char="»"/>
        <a:defRPr lang="en-GB" sz="2400" kern="1200" dirty="0">
          <a:solidFill>
            <a:srgbClr val="000066"/>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3563887" y="116632"/>
            <a:ext cx="5554763" cy="1470025"/>
          </a:xfrm>
        </p:spPr>
        <p:txBody>
          <a:bodyPr>
            <a:normAutofit/>
          </a:bodyPr>
          <a:lstStyle/>
          <a:p>
            <a:pPr algn="r" eaLnBrk="1" hangingPunct="1"/>
            <a:r>
              <a:rPr lang="en-US" altLang="en-US" sz="3600" b="1" dirty="0">
                <a:solidFill>
                  <a:srgbClr val="002060"/>
                </a:solidFill>
                <a:latin typeface="Arial" panose="020B0604020202020204" pitchFamily="34" charset="0"/>
                <a:cs typeface="Arial" panose="020B0604020202020204" pitchFamily="34" charset="0"/>
              </a:rPr>
              <a:t>Rapid Response Teams </a:t>
            </a:r>
            <a:br>
              <a:rPr lang="en-US" altLang="en-US" sz="3600" b="1" dirty="0">
                <a:solidFill>
                  <a:srgbClr val="002060"/>
                </a:solidFill>
                <a:latin typeface="Arial" panose="020B0604020202020204" pitchFamily="34" charset="0"/>
                <a:cs typeface="Arial" panose="020B0604020202020204" pitchFamily="34" charset="0"/>
              </a:rPr>
            </a:br>
            <a:r>
              <a:rPr lang="en-US" altLang="en-US" sz="3600" b="1" dirty="0">
                <a:solidFill>
                  <a:srgbClr val="0070C0"/>
                </a:solidFill>
                <a:latin typeface="Arial" panose="020B0604020202020204" pitchFamily="34" charset="0"/>
                <a:cs typeface="Arial" panose="020B0604020202020204" pitchFamily="34" charset="0"/>
              </a:rPr>
              <a:t>Training</a:t>
            </a:r>
          </a:p>
        </p:txBody>
      </p:sp>
      <p:sp>
        <p:nvSpPr>
          <p:cNvPr id="15363" name="Subtitle 2"/>
          <p:cNvSpPr>
            <a:spLocks noGrp="1"/>
          </p:cNvSpPr>
          <p:nvPr>
            <p:ph type="subTitle" idx="1"/>
          </p:nvPr>
        </p:nvSpPr>
        <p:spPr>
          <a:xfrm>
            <a:off x="0" y="5013176"/>
            <a:ext cx="9144000" cy="720080"/>
          </a:xfrm>
          <a:prstGeom prst="rect">
            <a:avLst/>
          </a:prstGeom>
          <a:solidFill>
            <a:schemeClr val="bg1"/>
          </a:solidFill>
        </p:spPr>
        <p:txBody>
          <a:bodyPr>
            <a:noAutofit/>
          </a:bodyPr>
          <a:lstStyle/>
          <a:p>
            <a:pPr marL="0" indent="0" algn="l" eaLnBrk="1" hangingPunct="1">
              <a:buNone/>
            </a:pPr>
            <a:r>
              <a:rPr lang="en-US" altLang="en-US" b="1" dirty="0">
                <a:solidFill>
                  <a:srgbClr val="002060"/>
                </a:solidFill>
                <a:latin typeface="Arial" panose="020B0604020202020204" pitchFamily="34" charset="0"/>
                <a:cs typeface="Arial" panose="020B0604020202020204" pitchFamily="34" charset="0"/>
              </a:rPr>
              <a:t>A1.2 Case-scenario: 20 people drop dead</a:t>
            </a:r>
            <a:br>
              <a:rPr lang="en-US" altLang="en-US" b="1" dirty="0">
                <a:solidFill>
                  <a:srgbClr val="002060"/>
                </a:solidFill>
                <a:cs typeface="Arial" charset="0"/>
              </a:rPr>
            </a:br>
            <a:endParaRPr lang="en-US" altLang="en-US" b="1" dirty="0">
              <a:solidFill>
                <a:srgbClr val="002060"/>
              </a:solidFill>
              <a:cs typeface="Arial" charset="0"/>
            </a:endParaRPr>
          </a:p>
        </p:txBody>
      </p:sp>
      <p:sp>
        <p:nvSpPr>
          <p:cNvPr id="4" name="TextBox 3"/>
          <p:cNvSpPr txBox="1"/>
          <p:nvPr/>
        </p:nvSpPr>
        <p:spPr>
          <a:xfrm>
            <a:off x="35496" y="5734417"/>
            <a:ext cx="3528392" cy="430887"/>
          </a:xfrm>
          <a:prstGeom prst="rect">
            <a:avLst/>
          </a:prstGeom>
          <a:noFill/>
        </p:spPr>
        <p:txBody>
          <a:bodyPr wrap="square" rtlCol="0">
            <a:spAutoFit/>
          </a:bodyPr>
          <a:lstStyle/>
          <a:p>
            <a:r>
              <a:rPr lang="en-US" altLang="en-US" sz="2200" b="1" dirty="0">
                <a:solidFill>
                  <a:srgbClr val="002060"/>
                </a:solidFill>
              </a:rPr>
              <a:t>Duration: 45’</a:t>
            </a:r>
            <a:endParaRPr lang="en-GB" sz="2200" dirty="0"/>
          </a:p>
        </p:txBody>
      </p:sp>
      <p:sp>
        <p:nvSpPr>
          <p:cNvPr id="2" name="TextBox 1">
            <a:extLst>
              <a:ext uri="{FF2B5EF4-FFF2-40B4-BE49-F238E27FC236}">
                <a16:creationId xmlns:a16="http://schemas.microsoft.com/office/drawing/2014/main" id="{035974DE-40C7-4BB7-8DAE-FE307EC2E311}"/>
              </a:ext>
            </a:extLst>
          </p:cNvPr>
          <p:cNvSpPr txBox="1"/>
          <p:nvPr/>
        </p:nvSpPr>
        <p:spPr>
          <a:xfrm>
            <a:off x="35496" y="6453336"/>
            <a:ext cx="1755609"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14/05/208</a:t>
            </a:r>
            <a:endParaRPr lang="en-US" sz="1400"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67544" y="197768"/>
            <a:ext cx="8229600" cy="1143000"/>
          </a:xfrm>
        </p:spPr>
        <p:txBody>
          <a:bodyPr/>
          <a:lstStyle/>
          <a:p>
            <a:r>
              <a:rPr lang="en-US" altLang="en-US" sz="3600" b="1" dirty="0">
                <a:solidFill>
                  <a:srgbClr val="002060"/>
                </a:solidFill>
                <a:cs typeface="Times New Roman" pitchFamily="18" charset="0"/>
              </a:rPr>
              <a:t>Learning objectives</a:t>
            </a:r>
          </a:p>
        </p:txBody>
      </p:sp>
      <p:sp>
        <p:nvSpPr>
          <p:cNvPr id="33795" name="Content Placeholder 2"/>
          <p:cNvSpPr>
            <a:spLocks noGrp="1"/>
          </p:cNvSpPr>
          <p:nvPr>
            <p:ph idx="1"/>
          </p:nvPr>
        </p:nvSpPr>
        <p:spPr>
          <a:xfrm>
            <a:off x="611560" y="1279301"/>
            <a:ext cx="8229600" cy="4525963"/>
          </a:xfrm>
        </p:spPr>
        <p:txBody>
          <a:bodyPr/>
          <a:lstStyle/>
          <a:p>
            <a:pPr marL="0" indent="0">
              <a:spcBef>
                <a:spcPts val="0"/>
              </a:spcBef>
              <a:buNone/>
            </a:pPr>
            <a:r>
              <a:rPr lang="en-US" altLang="en-US" sz="2400" dirty="0"/>
              <a:t>At the end of this activity you should be able to:</a:t>
            </a:r>
          </a:p>
          <a:p>
            <a:pPr marL="0" indent="0">
              <a:spcBef>
                <a:spcPts val="0"/>
              </a:spcBef>
              <a:buNone/>
            </a:pPr>
            <a:endParaRPr lang="en-US" altLang="en-US" sz="2400" dirty="0"/>
          </a:p>
          <a:p>
            <a:pPr>
              <a:spcBef>
                <a:spcPts val="0"/>
              </a:spcBef>
              <a:buFont typeface="Arial" panose="020B0604020202020204" pitchFamily="34" charset="0"/>
              <a:buChar char="•"/>
            </a:pPr>
            <a:r>
              <a:rPr lang="en-US" altLang="en-US" sz="2400" dirty="0"/>
              <a:t>Identify existing coordination and response mechanisms/structures of public health events or emergencies.</a:t>
            </a:r>
          </a:p>
          <a:p>
            <a:pPr marL="0" indent="0">
              <a:spcBef>
                <a:spcPts val="0"/>
              </a:spcBef>
              <a:buNone/>
            </a:pPr>
            <a:endParaRPr lang="en-US" altLang="en-US" sz="1200" dirty="0"/>
          </a:p>
          <a:p>
            <a:pPr>
              <a:spcBef>
                <a:spcPts val="0"/>
              </a:spcBef>
              <a:buFont typeface="Arial" panose="020B0604020202020204" pitchFamily="34" charset="0"/>
              <a:buChar char="•"/>
            </a:pPr>
            <a:r>
              <a:rPr lang="en-US" altLang="en-US" sz="2400" dirty="0"/>
              <a:t>Identify the key actors in public health emergencies at the national and/or sub-regional level and describe their roles.</a:t>
            </a:r>
          </a:p>
          <a:p>
            <a:pPr marL="0" indent="0">
              <a:spcBef>
                <a:spcPts val="0"/>
              </a:spcBef>
              <a:buNone/>
            </a:pPr>
            <a:endParaRPr lang="en-US" altLang="en-US" sz="1200" dirty="0"/>
          </a:p>
          <a:p>
            <a:pPr>
              <a:spcBef>
                <a:spcPts val="0"/>
              </a:spcBef>
              <a:buFont typeface="Arial" panose="020B0604020202020204" pitchFamily="34" charset="0"/>
              <a:buChar char="•"/>
            </a:pPr>
            <a:r>
              <a:rPr lang="en-US" altLang="en-US" sz="2400" dirty="0"/>
              <a:t>Explain where the national RRT fits into national mechanisms/structures and describe their immediate actions after an alert.</a:t>
            </a:r>
          </a:p>
          <a:p>
            <a:pPr>
              <a:spcBef>
                <a:spcPts val="0"/>
              </a:spcBef>
              <a:buFont typeface="Arial" panose="020B0604020202020204" pitchFamily="34" charset="0"/>
              <a:buChar char="•"/>
            </a:pPr>
            <a:endParaRPr lang="en-US" altLang="en-US" sz="2400" dirty="0"/>
          </a:p>
          <a:p>
            <a:pPr marL="0" indent="0">
              <a:spcBef>
                <a:spcPts val="0"/>
              </a:spcBef>
              <a:buNone/>
            </a:pPr>
            <a:endParaRPr lang="en-ZA" altLang="en-US" sz="2800" dirty="0"/>
          </a:p>
        </p:txBody>
      </p:sp>
    </p:spTree>
    <p:extLst>
      <p:ext uri="{BB962C8B-B14F-4D97-AF65-F5344CB8AC3E}">
        <p14:creationId xmlns:p14="http://schemas.microsoft.com/office/powerpoint/2010/main" val="6542083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1"/>
          <p:cNvSpPr>
            <a:spLocks noGrp="1"/>
          </p:cNvSpPr>
          <p:nvPr>
            <p:ph type="title"/>
          </p:nvPr>
        </p:nvSpPr>
        <p:spPr/>
        <p:txBody>
          <a:bodyPr/>
          <a:lstStyle/>
          <a:p>
            <a:r>
              <a:rPr lang="en-US" altLang="en-US" sz="4000" b="1" dirty="0">
                <a:solidFill>
                  <a:srgbClr val="002060"/>
                </a:solidFill>
                <a:cs typeface="Times New Roman" pitchFamily="18" charset="0"/>
              </a:rPr>
              <a:t>The scenario</a:t>
            </a:r>
          </a:p>
        </p:txBody>
      </p:sp>
      <p:sp>
        <p:nvSpPr>
          <p:cNvPr id="34818" name="Content Placeholder 2"/>
          <p:cNvSpPr>
            <a:spLocks noGrp="1"/>
          </p:cNvSpPr>
          <p:nvPr>
            <p:ph idx="4294967295"/>
          </p:nvPr>
        </p:nvSpPr>
        <p:spPr>
          <a:xfrm>
            <a:off x="467544" y="1412776"/>
            <a:ext cx="8362950" cy="3806825"/>
          </a:xfrm>
        </p:spPr>
        <p:txBody>
          <a:bodyPr/>
          <a:lstStyle/>
          <a:p>
            <a:pPr algn="ctr">
              <a:buFontTx/>
              <a:buNone/>
            </a:pPr>
            <a:r>
              <a:rPr lang="en-ZA" altLang="en-US" dirty="0"/>
              <a:t>20 people dropped dead in a village in the southern district of country A.</a:t>
            </a:r>
          </a:p>
        </p:txBody>
      </p:sp>
    </p:spTree>
    <p:extLst>
      <p:ext uri="{BB962C8B-B14F-4D97-AF65-F5344CB8AC3E}">
        <p14:creationId xmlns:p14="http://schemas.microsoft.com/office/powerpoint/2010/main" val="23985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a:solidFill>
                  <a:srgbClr val="002060"/>
                </a:solidFill>
                <a:cs typeface="Times New Roman" pitchFamily="18" charset="0"/>
              </a:rPr>
              <a:t>Questions</a:t>
            </a:r>
          </a:p>
        </p:txBody>
      </p:sp>
      <p:sp>
        <p:nvSpPr>
          <p:cNvPr id="35842" name="Content Placeholder 2"/>
          <p:cNvSpPr>
            <a:spLocks noGrp="1"/>
          </p:cNvSpPr>
          <p:nvPr>
            <p:ph idx="1"/>
          </p:nvPr>
        </p:nvSpPr>
        <p:spPr>
          <a:xfrm>
            <a:off x="457200" y="1927373"/>
            <a:ext cx="8229600" cy="4525963"/>
          </a:xfrm>
        </p:spPr>
        <p:txBody>
          <a:bodyPr/>
          <a:lstStyle/>
          <a:p>
            <a:pPr marL="457200" indent="-457200">
              <a:buFont typeface="+mj-lt"/>
              <a:buAutoNum type="arabicPeriod"/>
            </a:pPr>
            <a:r>
              <a:rPr lang="en-ZA" altLang="en-US" dirty="0"/>
              <a:t>What happens next?</a:t>
            </a:r>
          </a:p>
          <a:p>
            <a:pPr marL="457200" indent="-457200">
              <a:buFont typeface="+mj-lt"/>
              <a:buAutoNum type="arabicPeriod"/>
            </a:pPr>
            <a:r>
              <a:rPr lang="en-ZA" altLang="en-US" dirty="0"/>
              <a:t>Who does what, and when?</a:t>
            </a:r>
          </a:p>
          <a:p>
            <a:pPr marL="457200" indent="-457200">
              <a:buFont typeface="+mj-lt"/>
              <a:buAutoNum type="arabicPeriod"/>
            </a:pPr>
            <a:r>
              <a:rPr lang="en-ZA" altLang="en-US" dirty="0"/>
              <a:t>Who should liaise/collaborate with whom?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p:txBody>
          <a:bodyPr/>
          <a:lstStyle/>
          <a:p>
            <a:r>
              <a:rPr lang="en-US" altLang="en-US" sz="4000" b="1" dirty="0">
                <a:solidFill>
                  <a:srgbClr val="002060"/>
                </a:solidFill>
                <a:cs typeface="Times New Roman" pitchFamily="18" charset="0"/>
              </a:rPr>
              <a:t>Instructions</a:t>
            </a:r>
          </a:p>
        </p:txBody>
      </p:sp>
      <p:sp>
        <p:nvSpPr>
          <p:cNvPr id="35842" name="Content Placeholder 2"/>
          <p:cNvSpPr>
            <a:spLocks noGrp="1"/>
          </p:cNvSpPr>
          <p:nvPr>
            <p:ph idx="1"/>
          </p:nvPr>
        </p:nvSpPr>
        <p:spPr>
          <a:xfrm>
            <a:off x="467544" y="1340768"/>
            <a:ext cx="8579296" cy="4525963"/>
          </a:xfrm>
        </p:spPr>
        <p:txBody>
          <a:bodyPr/>
          <a:lstStyle/>
          <a:p>
            <a:pPr>
              <a:buFont typeface="Arial" panose="020B0604020202020204" pitchFamily="34" charset="0"/>
              <a:buChar char="•"/>
            </a:pPr>
            <a:r>
              <a:rPr lang="en-US" altLang="en-US" sz="2400" dirty="0"/>
              <a:t>Participants will work in 3 to 5 groups.</a:t>
            </a:r>
          </a:p>
          <a:p>
            <a:pPr>
              <a:spcBef>
                <a:spcPts val="1200"/>
              </a:spcBef>
              <a:buFont typeface="Arial" panose="020B0604020202020204" pitchFamily="34" charset="0"/>
              <a:buChar char="•"/>
            </a:pPr>
            <a:r>
              <a:rPr lang="en-US" altLang="en-US" sz="2400" dirty="0"/>
              <a:t>Each group will discuss and come up with answers to the 3 questions (20’).</a:t>
            </a:r>
          </a:p>
          <a:p>
            <a:pPr>
              <a:spcBef>
                <a:spcPts val="1200"/>
              </a:spcBef>
              <a:buFont typeface="Arial" panose="020B0604020202020204" pitchFamily="34" charset="0"/>
              <a:buChar char="•"/>
            </a:pPr>
            <a:r>
              <a:rPr lang="en-ZA" altLang="en-US" sz="2400" dirty="0"/>
              <a:t>Each group will report in plenary (3’/each). Depending on the questions, reporting can be prepared on a paperboard:</a:t>
            </a:r>
          </a:p>
          <a:p>
            <a:pPr lvl="1">
              <a:buFont typeface="Courier New" panose="02070309020205020404" pitchFamily="49" charset="0"/>
              <a:buChar char="o"/>
            </a:pPr>
            <a:r>
              <a:rPr lang="en-ZA" altLang="en-US" sz="2000" dirty="0"/>
              <a:t>In writing (bullet points)</a:t>
            </a:r>
          </a:p>
          <a:p>
            <a:pPr lvl="1">
              <a:buFont typeface="Courier New" panose="02070309020205020404" pitchFamily="49" charset="0"/>
              <a:buChar char="o"/>
            </a:pPr>
            <a:r>
              <a:rPr lang="en-ZA" altLang="en-US" sz="2000" dirty="0"/>
              <a:t>In charts</a:t>
            </a:r>
          </a:p>
          <a:p>
            <a:pPr lvl="1">
              <a:buFont typeface="Courier New" panose="02070309020205020404" pitchFamily="49" charset="0"/>
              <a:buChar char="o"/>
            </a:pPr>
            <a:r>
              <a:rPr lang="en-ZA" altLang="en-US" sz="2000" dirty="0"/>
              <a:t>Drawing</a:t>
            </a:r>
          </a:p>
          <a:p>
            <a:pPr lvl="1">
              <a:buFont typeface="Courier New" panose="02070309020205020404" pitchFamily="49" charset="0"/>
              <a:buChar char="o"/>
            </a:pPr>
            <a:r>
              <a:rPr lang="en-ZA" altLang="en-US" sz="2000" dirty="0"/>
              <a:t>Etc.</a:t>
            </a:r>
          </a:p>
          <a:p>
            <a:pPr>
              <a:spcBef>
                <a:spcPts val="1200"/>
              </a:spcBef>
              <a:buFont typeface="Arial" panose="020B0604020202020204" pitchFamily="34" charset="0"/>
              <a:buChar char="•"/>
            </a:pPr>
            <a:r>
              <a:rPr lang="en-ZA" altLang="en-US" sz="2400" dirty="0">
                <a:ea typeface="+mn-ea"/>
                <a:cs typeface="+mn-cs"/>
              </a:rPr>
              <a:t>Debriefing and wrap-up by facilitator (10’).</a:t>
            </a:r>
          </a:p>
        </p:txBody>
      </p:sp>
    </p:spTree>
    <p:extLst>
      <p:ext uri="{BB962C8B-B14F-4D97-AF65-F5344CB8AC3E}">
        <p14:creationId xmlns:p14="http://schemas.microsoft.com/office/powerpoint/2010/main" val="3106784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err="1">
                <a:solidFill>
                  <a:srgbClr val="FF0000"/>
                </a:solidFill>
              </a:rPr>
              <a:t>Debrieffing</a:t>
            </a:r>
            <a:r>
              <a:rPr lang="fr-FR" sz="3600" b="1" dirty="0">
                <a:solidFill>
                  <a:srgbClr val="FF0000"/>
                </a:solidFill>
              </a:rPr>
              <a:t> 1</a:t>
            </a:r>
            <a:endParaRPr lang="en-US" sz="3600" b="1" dirty="0">
              <a:solidFill>
                <a:srgbClr val="FF0000"/>
              </a:solidFill>
            </a:endParaRPr>
          </a:p>
        </p:txBody>
      </p:sp>
      <p:sp>
        <p:nvSpPr>
          <p:cNvPr id="3" name="Content Placeholder 2"/>
          <p:cNvSpPr>
            <a:spLocks noGrp="1"/>
          </p:cNvSpPr>
          <p:nvPr>
            <p:ph idx="1"/>
          </p:nvPr>
        </p:nvSpPr>
        <p:spPr/>
        <p:txBody>
          <a:bodyPr/>
          <a:lstStyle/>
          <a:p>
            <a:pPr marL="0" indent="0" algn="ctr">
              <a:buNone/>
            </a:pPr>
            <a:r>
              <a:rPr lang="fr-FR" i="1" dirty="0">
                <a:solidFill>
                  <a:srgbClr val="FF0000"/>
                </a:solidFill>
              </a:rPr>
              <a:t>Note to </a:t>
            </a:r>
            <a:r>
              <a:rPr lang="fr-FR" i="1" dirty="0" err="1">
                <a:solidFill>
                  <a:srgbClr val="FF0000"/>
                </a:solidFill>
              </a:rPr>
              <a:t>facilitator</a:t>
            </a:r>
            <a:r>
              <a:rPr lang="fr-FR" i="1" dirty="0">
                <a:solidFill>
                  <a:srgbClr val="FF0000"/>
                </a:solidFill>
              </a:rPr>
              <a:t>:</a:t>
            </a:r>
          </a:p>
          <a:p>
            <a:pPr marL="0" indent="0" algn="ctr">
              <a:buNone/>
            </a:pPr>
            <a:r>
              <a:rPr lang="fr-FR" i="1" dirty="0">
                <a:solidFill>
                  <a:srgbClr val="FF0000"/>
                </a:solidFill>
              </a:rPr>
              <a:t>Insert </a:t>
            </a:r>
            <a:r>
              <a:rPr lang="fr-FR" i="1" dirty="0" err="1">
                <a:solidFill>
                  <a:srgbClr val="FF0000"/>
                </a:solidFill>
              </a:rPr>
              <a:t>here</a:t>
            </a:r>
            <a:r>
              <a:rPr lang="fr-FR" i="1" dirty="0">
                <a:solidFill>
                  <a:srgbClr val="FF0000"/>
                </a:solidFill>
              </a:rPr>
              <a:t> a chart/</a:t>
            </a:r>
            <a:r>
              <a:rPr lang="fr-FR" i="1" dirty="0" err="1">
                <a:solidFill>
                  <a:srgbClr val="FF0000"/>
                </a:solidFill>
              </a:rPr>
              <a:t>visual</a:t>
            </a:r>
            <a:r>
              <a:rPr lang="fr-FR" i="1" dirty="0">
                <a:solidFill>
                  <a:srgbClr val="FF0000"/>
                </a:solidFill>
              </a:rPr>
              <a:t> </a:t>
            </a:r>
            <a:r>
              <a:rPr lang="fr-FR" i="1" dirty="0" err="1">
                <a:solidFill>
                  <a:srgbClr val="FF0000"/>
                </a:solidFill>
              </a:rPr>
              <a:t>representation</a:t>
            </a:r>
            <a:r>
              <a:rPr lang="fr-FR" i="1" dirty="0">
                <a:solidFill>
                  <a:srgbClr val="FF0000"/>
                </a:solidFill>
              </a:rPr>
              <a:t> of country </a:t>
            </a:r>
            <a:r>
              <a:rPr lang="fr-FR" i="1" dirty="0" err="1">
                <a:solidFill>
                  <a:srgbClr val="FF0000"/>
                </a:solidFill>
              </a:rPr>
              <a:t>specific</a:t>
            </a:r>
            <a:r>
              <a:rPr lang="fr-FR" i="1" dirty="0">
                <a:solidFill>
                  <a:srgbClr val="FF0000"/>
                </a:solidFill>
              </a:rPr>
              <a:t> emergency </a:t>
            </a:r>
            <a:r>
              <a:rPr lang="en-US" altLang="en-US" i="1" dirty="0">
                <a:solidFill>
                  <a:srgbClr val="FF0000"/>
                </a:solidFill>
              </a:rPr>
              <a:t>response mechanisms/structures.</a:t>
            </a:r>
            <a:endParaRPr lang="en-US" i="1" dirty="0">
              <a:solidFill>
                <a:srgbClr val="FF0000"/>
              </a:solidFill>
            </a:endParaRPr>
          </a:p>
        </p:txBody>
      </p:sp>
    </p:spTree>
    <p:extLst>
      <p:ext uri="{BB962C8B-B14F-4D97-AF65-F5344CB8AC3E}">
        <p14:creationId xmlns:p14="http://schemas.microsoft.com/office/powerpoint/2010/main" val="4275072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err="1">
                <a:solidFill>
                  <a:srgbClr val="FF0000"/>
                </a:solidFill>
              </a:rPr>
              <a:t>Debrieffing</a:t>
            </a:r>
            <a:r>
              <a:rPr lang="fr-FR" sz="3600" b="1" dirty="0">
                <a:solidFill>
                  <a:srgbClr val="FF0000"/>
                </a:solidFill>
              </a:rPr>
              <a:t> 2</a:t>
            </a:r>
            <a:endParaRPr lang="en-US" sz="3600" b="1" dirty="0">
              <a:solidFill>
                <a:srgbClr val="FF0000"/>
              </a:solidFill>
            </a:endParaRPr>
          </a:p>
        </p:txBody>
      </p:sp>
      <p:sp>
        <p:nvSpPr>
          <p:cNvPr id="3" name="Content Placeholder 2"/>
          <p:cNvSpPr>
            <a:spLocks noGrp="1"/>
          </p:cNvSpPr>
          <p:nvPr>
            <p:ph idx="1"/>
          </p:nvPr>
        </p:nvSpPr>
        <p:spPr/>
        <p:txBody>
          <a:bodyPr/>
          <a:lstStyle/>
          <a:p>
            <a:pPr marL="0" indent="0" algn="ctr">
              <a:buNone/>
            </a:pPr>
            <a:r>
              <a:rPr lang="fr-FR" i="1" dirty="0">
                <a:solidFill>
                  <a:srgbClr val="FF0000"/>
                </a:solidFill>
              </a:rPr>
              <a:t>Note to </a:t>
            </a:r>
            <a:r>
              <a:rPr lang="fr-FR" i="1" dirty="0" err="1">
                <a:solidFill>
                  <a:srgbClr val="FF0000"/>
                </a:solidFill>
              </a:rPr>
              <a:t>facilitator</a:t>
            </a:r>
            <a:r>
              <a:rPr lang="fr-FR" i="1" dirty="0">
                <a:solidFill>
                  <a:srgbClr val="FF0000"/>
                </a:solidFill>
              </a:rPr>
              <a:t>: </a:t>
            </a:r>
          </a:p>
          <a:p>
            <a:pPr marL="0" indent="0" algn="ctr">
              <a:buNone/>
            </a:pPr>
            <a:r>
              <a:rPr lang="fr-FR" i="1" dirty="0">
                <a:solidFill>
                  <a:srgbClr val="FF0000"/>
                </a:solidFill>
              </a:rPr>
              <a:t>Insert </a:t>
            </a:r>
            <a:r>
              <a:rPr lang="fr-FR" i="1" dirty="0" err="1">
                <a:solidFill>
                  <a:srgbClr val="FF0000"/>
                </a:solidFill>
              </a:rPr>
              <a:t>here</a:t>
            </a:r>
            <a:r>
              <a:rPr lang="fr-FR" i="1" dirty="0">
                <a:solidFill>
                  <a:srgbClr val="FF0000"/>
                </a:solidFill>
              </a:rPr>
              <a:t> key country-</a:t>
            </a:r>
            <a:r>
              <a:rPr lang="fr-FR" i="1" dirty="0" err="1">
                <a:solidFill>
                  <a:srgbClr val="FF0000"/>
                </a:solidFill>
              </a:rPr>
              <a:t>specific</a:t>
            </a:r>
            <a:r>
              <a:rPr lang="fr-FR" i="1" dirty="0">
                <a:solidFill>
                  <a:srgbClr val="FF0000"/>
                </a:solidFill>
              </a:rPr>
              <a:t> information </a:t>
            </a:r>
            <a:r>
              <a:rPr lang="fr-FR" i="1" dirty="0" err="1">
                <a:solidFill>
                  <a:srgbClr val="FF0000"/>
                </a:solidFill>
              </a:rPr>
              <a:t>responding</a:t>
            </a:r>
            <a:r>
              <a:rPr lang="fr-FR" i="1" dirty="0">
                <a:solidFill>
                  <a:srgbClr val="FF0000"/>
                </a:solidFill>
              </a:rPr>
              <a:t> to questions:</a:t>
            </a:r>
          </a:p>
          <a:p>
            <a:pPr marL="457200" indent="-457200">
              <a:buFont typeface="+mj-lt"/>
              <a:buAutoNum type="arabicPeriod"/>
            </a:pPr>
            <a:r>
              <a:rPr lang="en-ZA" altLang="en-US" i="1" dirty="0">
                <a:solidFill>
                  <a:srgbClr val="FF0000"/>
                </a:solidFill>
              </a:rPr>
              <a:t>What happens next?</a:t>
            </a:r>
          </a:p>
          <a:p>
            <a:pPr marL="457200" indent="-457200">
              <a:buFont typeface="+mj-lt"/>
              <a:buAutoNum type="arabicPeriod"/>
            </a:pPr>
            <a:r>
              <a:rPr lang="en-ZA" altLang="en-US" i="1" dirty="0">
                <a:solidFill>
                  <a:srgbClr val="FF0000"/>
                </a:solidFill>
              </a:rPr>
              <a:t>Who does what, and when?</a:t>
            </a:r>
          </a:p>
          <a:p>
            <a:pPr marL="457200" indent="-457200">
              <a:buFont typeface="+mj-lt"/>
              <a:buAutoNum type="arabicPeriod"/>
            </a:pPr>
            <a:r>
              <a:rPr lang="en-ZA" altLang="en-US" i="1" dirty="0">
                <a:solidFill>
                  <a:srgbClr val="FF0000"/>
                </a:solidFill>
              </a:rPr>
              <a:t>Who should liaise/collaborate with whom?</a:t>
            </a:r>
          </a:p>
          <a:p>
            <a:pPr marL="0" indent="0" algn="ctr">
              <a:buNone/>
            </a:pPr>
            <a:endParaRPr lang="fr-FR" i="1" dirty="0">
              <a:solidFill>
                <a:srgbClr val="FF0000"/>
              </a:solidFill>
            </a:endParaRPr>
          </a:p>
        </p:txBody>
      </p:sp>
    </p:spTree>
    <p:extLst>
      <p:ext uri="{BB962C8B-B14F-4D97-AF65-F5344CB8AC3E}">
        <p14:creationId xmlns:p14="http://schemas.microsoft.com/office/powerpoint/2010/main" val="517053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073156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539552" y="2857500"/>
            <a:ext cx="8229600" cy="1143000"/>
          </a:xfrm>
        </p:spPr>
        <p:txBody>
          <a:bodyPr/>
          <a:lstStyle/>
          <a:p>
            <a:r>
              <a:rPr lang="en-ZW" altLang="en-US" sz="6000" b="1" i="1" dirty="0">
                <a:solidFill>
                  <a:srgbClr val="002060"/>
                </a:solidFill>
              </a:rPr>
              <a:t>Thank you!</a:t>
            </a:r>
          </a:p>
        </p:txBody>
      </p:sp>
    </p:spTree>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2898</TotalTime>
  <Words>331</Words>
  <Application>Microsoft Office PowerPoint</Application>
  <PresentationFormat>On-screen Show (4:3)</PresentationFormat>
  <Paragraphs>48</Paragraphs>
  <Slides>9</Slides>
  <Notes>1</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9</vt:i4>
      </vt:variant>
    </vt:vector>
  </HeadingPairs>
  <TitlesOfParts>
    <vt:vector size="18" baseType="lpstr">
      <vt:lpstr>MS PGothic</vt:lpstr>
      <vt:lpstr>Arial</vt:lpstr>
      <vt:lpstr>Arial Narrow</vt:lpstr>
      <vt:lpstr>Calibri</vt:lpstr>
      <vt:lpstr>Courier New</vt:lpstr>
      <vt:lpstr>Times New Roman</vt:lpstr>
      <vt:lpstr>RC 59 Template EN</vt:lpstr>
      <vt:lpstr>Custom Design</vt:lpstr>
      <vt:lpstr>Office Theme</vt:lpstr>
      <vt:lpstr>Rapid Response Teams  Training</vt:lpstr>
      <vt:lpstr>Learning objectives</vt:lpstr>
      <vt:lpstr>The scenario</vt:lpstr>
      <vt:lpstr>Questions</vt:lpstr>
      <vt:lpstr>Instructions</vt:lpstr>
      <vt:lpstr>Debrieffing 1</vt:lpstr>
      <vt:lpstr>Debrieffing 2</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221</cp:revision>
  <cp:lastPrinted>2013-10-01T07:19:12Z</cp:lastPrinted>
  <dcterms:created xsi:type="dcterms:W3CDTF">2006-12-04T14:06:57Z</dcterms:created>
  <dcterms:modified xsi:type="dcterms:W3CDTF">2018-05-14T14:03:42Z</dcterms:modified>
</cp:coreProperties>
</file>